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9"/>
  </p:notesMasterIdLst>
  <p:handoutMasterIdLst>
    <p:handoutMasterId r:id="rId10"/>
  </p:handoutMasterIdLst>
  <p:sldIdLst>
    <p:sldId id="256" r:id="rId2"/>
    <p:sldId id="262" r:id="rId3"/>
    <p:sldId id="261" r:id="rId4"/>
    <p:sldId id="260" r:id="rId5"/>
    <p:sldId id="263" r:id="rId6"/>
    <p:sldId id="264" r:id="rId7"/>
    <p:sldId id="297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3335"/>
    <a:srgbClr val="00665F"/>
    <a:srgbClr val="000000"/>
    <a:srgbClr val="2C3F53"/>
    <a:srgbClr val="E8E6E5"/>
    <a:srgbClr val="374E68"/>
    <a:srgbClr val="1B3E41"/>
    <a:srgbClr val="7F7F7F"/>
    <a:srgbClr val="49A4A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E905D74-E453-4D9C-8DC2-8008DABE3C7B}">
  <a:tblStyle styleId="{EE905D74-E453-4D9C-8DC2-8008DABE3C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3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44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08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821051-3C87-4AAC-B354-81A0DAB720C0}" type="datetimeFigureOut">
              <a:rPr lang="es-MX" smtClean="0"/>
              <a:t>31/07/19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4CB765-BE1D-4E15-8B1B-EC998736662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229512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524370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882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064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11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0191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3219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4043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userDrawn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014FED71-BB3E-4314-9354-9A7F5ED445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4" y="643"/>
            <a:ext cx="9145143" cy="514285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74" y="-202346"/>
            <a:ext cx="3629715" cy="57010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" t="17878" r="1660" b="-25"/>
          <a:stretch/>
        </p:blipFill>
        <p:spPr>
          <a:xfrm>
            <a:off x="-26126" y="-26126"/>
            <a:ext cx="9183189" cy="51728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74" y="-202346"/>
            <a:ext cx="3629715" cy="5701072"/>
          </a:xfrm>
          <a:prstGeom prst="rect">
            <a:avLst/>
          </a:prstGeom>
        </p:spPr>
      </p:pic>
      <p:sp>
        <p:nvSpPr>
          <p:cNvPr id="6" name="Shape 83"/>
          <p:cNvSpPr/>
          <p:nvPr userDrawn="1"/>
        </p:nvSpPr>
        <p:spPr>
          <a:xfrm flipH="1">
            <a:off x="1593063" y="-1633"/>
            <a:ext cx="5957875" cy="5146766"/>
          </a:xfrm>
          <a:prstGeom prst="parallelogram">
            <a:avLst>
              <a:gd name="adj" fmla="val 51542"/>
            </a:avLst>
          </a:prstGeom>
          <a:solidFill>
            <a:srgbClr val="00665F">
              <a:alpha val="6980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Shape 97"/>
          <p:cNvSpPr/>
          <p:nvPr userDrawn="1"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98"/>
          <p:cNvSpPr/>
          <p:nvPr userDrawn="1"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07124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5" b="8464"/>
          <a:stretch/>
        </p:blipFill>
        <p:spPr>
          <a:xfrm>
            <a:off x="1" y="0"/>
            <a:ext cx="9143999" cy="51075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74" y="-202346"/>
            <a:ext cx="3629715" cy="5701072"/>
          </a:xfrm>
          <a:prstGeom prst="rect">
            <a:avLst/>
          </a:prstGeom>
        </p:spPr>
      </p:pic>
      <p:sp>
        <p:nvSpPr>
          <p:cNvPr id="6" name="Shape 83"/>
          <p:cNvSpPr/>
          <p:nvPr userDrawn="1"/>
        </p:nvSpPr>
        <p:spPr>
          <a:xfrm flipH="1">
            <a:off x="1593063" y="-1633"/>
            <a:ext cx="5957875" cy="5146766"/>
          </a:xfrm>
          <a:prstGeom prst="parallelogram">
            <a:avLst>
              <a:gd name="adj" fmla="val 51542"/>
            </a:avLst>
          </a:prstGeom>
          <a:solidFill>
            <a:srgbClr val="00665F">
              <a:alpha val="6980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Shape 97"/>
          <p:cNvSpPr/>
          <p:nvPr userDrawn="1"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98"/>
          <p:cNvSpPr/>
          <p:nvPr userDrawn="1"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14995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7"/>
          <a:stretch/>
        </p:blipFill>
        <p:spPr>
          <a:xfrm>
            <a:off x="-1632" y="-26126"/>
            <a:ext cx="9147264" cy="51696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74" y="-202346"/>
            <a:ext cx="3629715" cy="5701072"/>
          </a:xfrm>
          <a:prstGeom prst="rect">
            <a:avLst/>
          </a:prstGeom>
        </p:spPr>
      </p:pic>
      <p:sp>
        <p:nvSpPr>
          <p:cNvPr id="6" name="Shape 83"/>
          <p:cNvSpPr/>
          <p:nvPr userDrawn="1"/>
        </p:nvSpPr>
        <p:spPr>
          <a:xfrm flipH="1">
            <a:off x="1593063" y="-1633"/>
            <a:ext cx="5957875" cy="5146766"/>
          </a:xfrm>
          <a:prstGeom prst="parallelogram">
            <a:avLst>
              <a:gd name="adj" fmla="val 51542"/>
            </a:avLst>
          </a:prstGeom>
          <a:solidFill>
            <a:srgbClr val="00665F">
              <a:alpha val="6980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Shape 97"/>
          <p:cNvSpPr/>
          <p:nvPr userDrawn="1"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98"/>
          <p:cNvSpPr/>
          <p:nvPr userDrawn="1"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18370"/>
      </p:ext>
    </p:extLst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68" y="-486106"/>
            <a:ext cx="9167937" cy="61157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74" y="-202346"/>
            <a:ext cx="3629715" cy="5701072"/>
          </a:xfrm>
          <a:prstGeom prst="rect">
            <a:avLst/>
          </a:prstGeom>
        </p:spPr>
      </p:pic>
      <p:sp>
        <p:nvSpPr>
          <p:cNvPr id="8" name="Shape 97"/>
          <p:cNvSpPr/>
          <p:nvPr userDrawn="1"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98"/>
          <p:cNvSpPr/>
          <p:nvPr userDrawn="1"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059848"/>
      </p:ext>
    </p:extLst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0" t="-19" r="29924" b="8334"/>
          <a:stretch/>
        </p:blipFill>
        <p:spPr>
          <a:xfrm>
            <a:off x="0" y="-13063"/>
            <a:ext cx="4519749" cy="5172892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-8780"/>
            <a:ext cx="4516913" cy="5161061"/>
          </a:xfrm>
          <a:prstGeom prst="rect">
            <a:avLst/>
          </a:prstGeom>
          <a:solidFill>
            <a:srgbClr val="00665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74" y="-202346"/>
            <a:ext cx="3629715" cy="5701072"/>
          </a:xfrm>
          <a:prstGeom prst="rect">
            <a:avLst/>
          </a:prstGeom>
        </p:spPr>
      </p:pic>
      <p:sp>
        <p:nvSpPr>
          <p:cNvPr id="8" name="Shape 97"/>
          <p:cNvSpPr/>
          <p:nvPr userDrawn="1"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98"/>
          <p:cNvSpPr/>
          <p:nvPr userDrawn="1"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263073"/>
      </p:ext>
    </p:extLst>
  </p:cSld>
  <p:clrMapOvr>
    <a:masterClrMapping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1" r="15062"/>
          <a:stretch/>
        </p:blipFill>
        <p:spPr>
          <a:xfrm>
            <a:off x="4558936" y="-17562"/>
            <a:ext cx="4585064" cy="5161061"/>
          </a:xfrm>
          <a:prstGeom prst="rect">
            <a:avLst/>
          </a:prstGeom>
        </p:spPr>
      </p:pic>
      <p:sp>
        <p:nvSpPr>
          <p:cNvPr id="8" name="Shape 97"/>
          <p:cNvSpPr/>
          <p:nvPr userDrawn="1"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98"/>
          <p:cNvSpPr/>
          <p:nvPr userDrawn="1"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4558938" y="-8780"/>
            <a:ext cx="4585062" cy="5161061"/>
          </a:xfrm>
          <a:prstGeom prst="rect">
            <a:avLst/>
          </a:prstGeom>
          <a:solidFill>
            <a:srgbClr val="00665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716" y="-228472"/>
            <a:ext cx="3629715" cy="570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06464"/>
      </p:ext>
    </p:extLst>
  </p:cSld>
  <p:clrMapOvr>
    <a:masterClrMapping/>
  </p:clrMapOvr>
  <p:transition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14" r="21026"/>
          <a:stretch/>
        </p:blipFill>
        <p:spPr>
          <a:xfrm>
            <a:off x="4572001" y="-26126"/>
            <a:ext cx="4572000" cy="5169626"/>
          </a:xfrm>
          <a:prstGeom prst="rect">
            <a:avLst/>
          </a:prstGeom>
        </p:spPr>
      </p:pic>
      <p:sp>
        <p:nvSpPr>
          <p:cNvPr id="8" name="Shape 97"/>
          <p:cNvSpPr/>
          <p:nvPr userDrawn="1"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98"/>
          <p:cNvSpPr/>
          <p:nvPr userDrawn="1"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4558937" y="-8780"/>
            <a:ext cx="4585063" cy="5161061"/>
          </a:xfrm>
          <a:prstGeom prst="rect">
            <a:avLst/>
          </a:prstGeom>
          <a:solidFill>
            <a:srgbClr val="00665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7154788"/>
      </p:ext>
    </p:extLst>
  </p:cSld>
  <p:clrMapOvr>
    <a:masterClrMapping/>
  </p:clrMapOvr>
  <p:transition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5" t="6974" r="15189" b="6843"/>
          <a:stretch/>
        </p:blipFill>
        <p:spPr>
          <a:xfrm>
            <a:off x="-13063" y="-13063"/>
            <a:ext cx="4585063" cy="5133704"/>
          </a:xfrm>
          <a:prstGeom prst="rect">
            <a:avLst/>
          </a:prstGeom>
        </p:spPr>
      </p:pic>
      <p:sp>
        <p:nvSpPr>
          <p:cNvPr id="8" name="Shape 97"/>
          <p:cNvSpPr/>
          <p:nvPr userDrawn="1"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98"/>
          <p:cNvSpPr/>
          <p:nvPr userDrawn="1"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0" y="-8780"/>
            <a:ext cx="4585062" cy="5161061"/>
          </a:xfrm>
          <a:prstGeom prst="rect">
            <a:avLst/>
          </a:prstGeom>
          <a:solidFill>
            <a:srgbClr val="00665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74" y="-202346"/>
            <a:ext cx="3629715" cy="570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75811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1_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5086350" y="-38100"/>
            <a:ext cx="4114800" cy="5219700"/>
          </a:xfrm>
          <a:custGeom>
            <a:avLst/>
            <a:gdLst/>
            <a:ahLst/>
            <a:cxnLst/>
            <a:rect l="0" t="0" r="0" b="0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00665F">
              <a:alpha val="85380"/>
            </a:srgbClr>
          </a:solidFill>
          <a:ln>
            <a:noFill/>
          </a:ln>
        </p:spPr>
      </p:sp>
      <p:sp>
        <p:nvSpPr>
          <p:cNvPr id="12" name="Shape 12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name="adj" fmla="val 51542"/>
            </a:avLst>
          </a:prstGeom>
          <a:solidFill>
            <a:schemeClr val="accent4">
              <a:lumMod val="50000"/>
              <a:alpha val="96863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3" name="Shape 13"/>
          <p:cNvSpPr/>
          <p:nvPr/>
        </p:nvSpPr>
        <p:spPr>
          <a:xfrm flipH="1">
            <a:off x="1028475" y="416640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49A4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74" y="-202346"/>
            <a:ext cx="3629715" cy="5701072"/>
          </a:xfrm>
          <a:prstGeom prst="rect">
            <a:avLst/>
          </a:prstGeom>
        </p:spPr>
      </p:pic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532317" y="1593668"/>
            <a:ext cx="5238600" cy="2445505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rgbClr val="00665F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3624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userDrawn="1">
  <p:cSld name="TITLE_1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/>
        </p:nvSpPr>
        <p:spPr>
          <a:xfrm>
            <a:off x="-44049" y="638949"/>
            <a:ext cx="909811" cy="4515575"/>
          </a:xfrm>
          <a:custGeom>
            <a:avLst/>
            <a:gdLst/>
            <a:ahLst/>
            <a:cxnLst/>
            <a:rect l="0" t="0" r="0" b="0"/>
            <a:pathLst>
              <a:path w="165592" h="207705" extrusionOk="0">
                <a:moveTo>
                  <a:pt x="165592" y="207264"/>
                </a:moveTo>
                <a:lnTo>
                  <a:pt x="58150" y="0"/>
                </a:lnTo>
                <a:lnTo>
                  <a:pt x="0" y="643"/>
                </a:lnTo>
                <a:lnTo>
                  <a:pt x="881" y="20770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</p:sp>
      <p:sp>
        <p:nvSpPr>
          <p:cNvPr id="23" name="Shape 23"/>
          <p:cNvSpPr/>
          <p:nvPr/>
        </p:nvSpPr>
        <p:spPr>
          <a:xfrm flipH="1">
            <a:off x="-647600" y="-14750"/>
            <a:ext cx="24819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Shape 25"/>
          <p:cNvSpPr txBox="1"/>
          <p:nvPr/>
        </p:nvSpPr>
        <p:spPr>
          <a:xfrm>
            <a:off x="-121150" y="-271850"/>
            <a:ext cx="1955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0" dirty="0">
                <a:solidFill>
                  <a:srgbClr val="FFFFFF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  <a:sym typeface="Dosis"/>
              </a:rPr>
              <a:t>“</a:t>
            </a:r>
            <a:endParaRPr sz="12500" dirty="0">
              <a:solidFill>
                <a:srgbClr val="FFFFFF"/>
              </a:solidFill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  <a:sym typeface="Dosis"/>
            </a:endParaRPr>
          </a:p>
        </p:txBody>
      </p:sp>
      <p:sp>
        <p:nvSpPr>
          <p:cNvPr id="26" name="Shape 26"/>
          <p:cNvSpPr/>
          <p:nvPr/>
        </p:nvSpPr>
        <p:spPr>
          <a:xfrm flipH="1">
            <a:off x="1440947" y="-14750"/>
            <a:ext cx="745800" cy="749100"/>
          </a:xfrm>
          <a:prstGeom prst="parallelogram">
            <a:avLst>
              <a:gd name="adj" fmla="val 5154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7"/>
          <p:cNvSpPr/>
          <p:nvPr/>
        </p:nvSpPr>
        <p:spPr>
          <a:xfrm flipH="1">
            <a:off x="6957299" y="4394650"/>
            <a:ext cx="26439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Shape 28"/>
          <p:cNvSpPr txBox="1"/>
          <p:nvPr/>
        </p:nvSpPr>
        <p:spPr>
          <a:xfrm>
            <a:off x="6957475" y="4137550"/>
            <a:ext cx="21864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0" dirty="0">
                <a:solidFill>
                  <a:srgbClr val="FFFFFF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  <a:sym typeface="Dosis"/>
              </a:rPr>
              <a:t>”</a:t>
            </a:r>
            <a:endParaRPr sz="12500" dirty="0">
              <a:solidFill>
                <a:srgbClr val="FFFFFF"/>
              </a:solidFill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  <a:sym typeface="Dosis"/>
            </a:endParaRPr>
          </a:p>
        </p:txBody>
      </p:sp>
      <p:sp>
        <p:nvSpPr>
          <p:cNvPr id="29" name="Shape 29"/>
          <p:cNvSpPr/>
          <p:nvPr/>
        </p:nvSpPr>
        <p:spPr>
          <a:xfrm flipH="1">
            <a:off x="6626547" y="4394650"/>
            <a:ext cx="745800" cy="749100"/>
          </a:xfrm>
          <a:prstGeom prst="parallelogram">
            <a:avLst>
              <a:gd name="adj" fmla="val 5154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940571" y="1071562"/>
            <a:ext cx="7262858" cy="3065987"/>
          </a:xfrm>
        </p:spPr>
        <p:txBody>
          <a:bodyPr/>
          <a:lstStyle>
            <a:lvl1pPr marL="495300" indent="-457200">
              <a:buClr>
                <a:srgbClr val="00665F"/>
              </a:buClr>
              <a:buFont typeface="Wingdings" panose="05000000000000000000" pitchFamily="2" charset="2"/>
              <a:buChar char="ü"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 marL="876300" indent="-342900">
              <a:buClr>
                <a:srgbClr val="00665F"/>
              </a:buClr>
              <a:buFont typeface="Wingdings" panose="05000000000000000000" pitchFamily="2" charset="2"/>
              <a:buChar char="ü"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1333500" indent="-342900">
              <a:buClr>
                <a:srgbClr val="00665F"/>
              </a:buClr>
              <a:buFont typeface="Wingdings" panose="05000000000000000000" pitchFamily="2" charset="2"/>
              <a:buChar char="ü"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771650" indent="-285750">
              <a:buClr>
                <a:srgbClr val="00665F"/>
              </a:buClr>
              <a:buFont typeface="Wingdings" panose="05000000000000000000" pitchFamily="2" charset="2"/>
              <a:buChar char="ü"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 marL="2228850" indent="-285750">
              <a:buClr>
                <a:srgbClr val="00665F"/>
              </a:buClr>
              <a:buFont typeface="Wingdings" panose="05000000000000000000" pitchFamily="2" charset="2"/>
              <a:buChar char="ü"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1_Quot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 flipH="1">
            <a:off x="-647600" y="-14750"/>
            <a:ext cx="24819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990375" y="1021950"/>
            <a:ext cx="7343100" cy="33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457200" rtl="0">
              <a:spcBef>
                <a:spcPts val="600"/>
              </a:spcBef>
              <a:spcAft>
                <a:spcPts val="0"/>
              </a:spcAft>
              <a:buClr>
                <a:srgbClr val="00665F"/>
              </a:buClr>
              <a:buSzPts val="3600"/>
              <a:buChar char="▸"/>
              <a:defRPr sz="3600" i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914400" lvl="1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4pPr>
            <a:lvl5pPr marL="2286000" lvl="4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5pPr>
            <a:lvl6pPr marL="2743200" lvl="5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6pPr>
            <a:lvl7pPr marL="3200400" lvl="6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7pPr>
            <a:lvl8pPr marL="3657600" lvl="7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8pPr>
            <a:lvl9pPr marL="4114800" lvl="8" indent="-45720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Shape 25"/>
          <p:cNvSpPr txBox="1"/>
          <p:nvPr/>
        </p:nvSpPr>
        <p:spPr>
          <a:xfrm>
            <a:off x="-121150" y="-271850"/>
            <a:ext cx="1955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0" dirty="0">
                <a:solidFill>
                  <a:srgbClr val="FFFFFF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  <a:sym typeface="Dosis"/>
              </a:rPr>
              <a:t>“</a:t>
            </a:r>
            <a:endParaRPr sz="12500" dirty="0">
              <a:solidFill>
                <a:srgbClr val="FFFFFF"/>
              </a:solidFill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  <a:sym typeface="Dosis"/>
            </a:endParaRPr>
          </a:p>
        </p:txBody>
      </p:sp>
      <p:sp>
        <p:nvSpPr>
          <p:cNvPr id="26" name="Shape 26"/>
          <p:cNvSpPr/>
          <p:nvPr/>
        </p:nvSpPr>
        <p:spPr>
          <a:xfrm flipH="1">
            <a:off x="1440947" y="-14750"/>
            <a:ext cx="745800" cy="749100"/>
          </a:xfrm>
          <a:prstGeom prst="parallelogram">
            <a:avLst>
              <a:gd name="adj" fmla="val 5154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7"/>
          <p:cNvSpPr/>
          <p:nvPr/>
        </p:nvSpPr>
        <p:spPr>
          <a:xfrm flipH="1">
            <a:off x="6957299" y="4394650"/>
            <a:ext cx="26439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Shape 28"/>
          <p:cNvSpPr txBox="1"/>
          <p:nvPr/>
        </p:nvSpPr>
        <p:spPr>
          <a:xfrm>
            <a:off x="6957475" y="4137550"/>
            <a:ext cx="21864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0" dirty="0">
                <a:solidFill>
                  <a:srgbClr val="FFFFFF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  <a:sym typeface="Dosis"/>
              </a:rPr>
              <a:t>”</a:t>
            </a:r>
            <a:endParaRPr sz="12500" dirty="0">
              <a:solidFill>
                <a:srgbClr val="FFFFFF"/>
              </a:solidFill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  <a:sym typeface="Dosis"/>
            </a:endParaRPr>
          </a:p>
        </p:txBody>
      </p:sp>
      <p:sp>
        <p:nvSpPr>
          <p:cNvPr id="29" name="Shape 29"/>
          <p:cNvSpPr/>
          <p:nvPr/>
        </p:nvSpPr>
        <p:spPr>
          <a:xfrm flipH="1">
            <a:off x="6626547" y="4394650"/>
            <a:ext cx="745800" cy="749100"/>
          </a:xfrm>
          <a:prstGeom prst="parallelogram">
            <a:avLst>
              <a:gd name="adj" fmla="val 5154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0098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22"/>
          <p:cNvSpPr/>
          <p:nvPr userDrawn="1"/>
        </p:nvSpPr>
        <p:spPr>
          <a:xfrm>
            <a:off x="-44049" y="638949"/>
            <a:ext cx="909811" cy="4515575"/>
          </a:xfrm>
          <a:custGeom>
            <a:avLst/>
            <a:gdLst/>
            <a:ahLst/>
            <a:cxnLst/>
            <a:rect l="0" t="0" r="0" b="0"/>
            <a:pathLst>
              <a:path w="165592" h="207705" extrusionOk="0">
                <a:moveTo>
                  <a:pt x="165592" y="207264"/>
                </a:moveTo>
                <a:lnTo>
                  <a:pt x="58150" y="0"/>
                </a:lnTo>
                <a:lnTo>
                  <a:pt x="0" y="643"/>
                </a:lnTo>
                <a:lnTo>
                  <a:pt x="881" y="20770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</p:sp>
      <p:sp>
        <p:nvSpPr>
          <p:cNvPr id="32" name="Shape 32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</a:endParaRPr>
          </a:p>
        </p:txBody>
      </p:sp>
      <p:sp>
        <p:nvSpPr>
          <p:cNvPr id="33" name="Shape 33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Shape 34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Shape 35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chemeClr val="bg2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Shape 36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00665F"/>
              </a:buClr>
              <a:buSzPts val="3000"/>
              <a:buChar char="▸"/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2"/>
          <p:cNvSpPr/>
          <p:nvPr userDrawn="1"/>
        </p:nvSpPr>
        <p:spPr>
          <a:xfrm>
            <a:off x="-44049" y="638949"/>
            <a:ext cx="909811" cy="4515575"/>
          </a:xfrm>
          <a:custGeom>
            <a:avLst/>
            <a:gdLst/>
            <a:ahLst/>
            <a:cxnLst/>
            <a:rect l="0" t="0" r="0" b="0"/>
            <a:pathLst>
              <a:path w="165592" h="207705" extrusionOk="0">
                <a:moveTo>
                  <a:pt x="165592" y="207264"/>
                </a:moveTo>
                <a:lnTo>
                  <a:pt x="58150" y="0"/>
                </a:lnTo>
                <a:lnTo>
                  <a:pt x="0" y="643"/>
                </a:lnTo>
                <a:lnTo>
                  <a:pt x="881" y="20770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</p:sp>
      <p:sp>
        <p:nvSpPr>
          <p:cNvPr id="42" name="Shape 42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Shape 43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Shape 44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Shape 45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chemeClr val="bg2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Shape 46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9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1101375" y="1311550"/>
            <a:ext cx="3681900" cy="3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00665F"/>
              </a:buClr>
              <a:buSzPts val="2600"/>
              <a:buChar char="▸"/>
              <a:defRPr sz="26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9" name="Shape 49"/>
          <p:cNvSpPr txBox="1">
            <a:spLocks noGrp="1"/>
          </p:cNvSpPr>
          <p:nvPr>
            <p:ph type="body" idx="2"/>
          </p:nvPr>
        </p:nvSpPr>
        <p:spPr>
          <a:xfrm>
            <a:off x="5004949" y="1311550"/>
            <a:ext cx="3681900" cy="3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00665F"/>
              </a:buClr>
              <a:buSzPts val="2600"/>
              <a:buChar char="▸"/>
              <a:defRPr sz="26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22"/>
          <p:cNvSpPr/>
          <p:nvPr userDrawn="1"/>
        </p:nvSpPr>
        <p:spPr>
          <a:xfrm>
            <a:off x="-44049" y="638949"/>
            <a:ext cx="909811" cy="4515575"/>
          </a:xfrm>
          <a:custGeom>
            <a:avLst/>
            <a:gdLst/>
            <a:ahLst/>
            <a:cxnLst/>
            <a:rect l="0" t="0" r="0" b="0"/>
            <a:pathLst>
              <a:path w="165592" h="207705" extrusionOk="0">
                <a:moveTo>
                  <a:pt x="165592" y="207264"/>
                </a:moveTo>
                <a:lnTo>
                  <a:pt x="58150" y="0"/>
                </a:lnTo>
                <a:lnTo>
                  <a:pt x="0" y="643"/>
                </a:lnTo>
                <a:lnTo>
                  <a:pt x="881" y="20770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</p:sp>
      <p:sp>
        <p:nvSpPr>
          <p:cNvPr id="53" name="Shape 53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Shape 55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Shape 56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chemeClr val="bg2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Shape 57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1104900" y="1224350"/>
            <a:ext cx="2423100" cy="354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Clr>
                <a:srgbClr val="00665F"/>
              </a:buClr>
              <a:buSzPts val="2000"/>
              <a:buChar char="▸"/>
              <a:defRPr sz="20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0" name="Shape 60"/>
          <p:cNvSpPr txBox="1">
            <a:spLocks noGrp="1"/>
          </p:cNvSpPr>
          <p:nvPr>
            <p:ph type="body" idx="2"/>
          </p:nvPr>
        </p:nvSpPr>
        <p:spPr>
          <a:xfrm>
            <a:off x="3652189" y="1224350"/>
            <a:ext cx="2423100" cy="354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Clr>
                <a:srgbClr val="00665F"/>
              </a:buClr>
              <a:buSzPts val="2000"/>
              <a:buChar char="▸"/>
              <a:defRPr sz="20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3"/>
          </p:nvPr>
        </p:nvSpPr>
        <p:spPr>
          <a:xfrm>
            <a:off x="6199478" y="1224350"/>
            <a:ext cx="2423100" cy="354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Clr>
                <a:srgbClr val="00665F"/>
              </a:buClr>
              <a:buSzPts val="2000"/>
              <a:buChar char="▸"/>
              <a:defRPr sz="20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▹"/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2" name="Shape 6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En blanco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"/>
          <p:cNvSpPr/>
          <p:nvPr userDrawn="1"/>
        </p:nvSpPr>
        <p:spPr>
          <a:xfrm>
            <a:off x="-44049" y="638949"/>
            <a:ext cx="909811" cy="4515575"/>
          </a:xfrm>
          <a:custGeom>
            <a:avLst/>
            <a:gdLst/>
            <a:ahLst/>
            <a:cxnLst/>
            <a:rect l="0" t="0" r="0" b="0"/>
            <a:pathLst>
              <a:path w="165592" h="207705" extrusionOk="0">
                <a:moveTo>
                  <a:pt x="165592" y="207264"/>
                </a:moveTo>
                <a:lnTo>
                  <a:pt x="58150" y="0"/>
                </a:lnTo>
                <a:lnTo>
                  <a:pt x="0" y="643"/>
                </a:lnTo>
                <a:lnTo>
                  <a:pt x="881" y="20770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</p:sp>
      <p:sp>
        <p:nvSpPr>
          <p:cNvPr id="91" name="Shape 91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Shape 92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hape 78"/>
          <p:cNvSpPr/>
          <p:nvPr userDrawn="1"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" t="4595" r="911" b="13114"/>
          <a:stretch/>
        </p:blipFill>
        <p:spPr>
          <a:xfrm>
            <a:off x="-19594" y="-1633"/>
            <a:ext cx="9183189" cy="51467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74" y="-202346"/>
            <a:ext cx="3629715" cy="5701072"/>
          </a:xfrm>
          <a:prstGeom prst="rect">
            <a:avLst/>
          </a:prstGeom>
        </p:spPr>
      </p:pic>
      <p:sp>
        <p:nvSpPr>
          <p:cNvPr id="6" name="Shape 83"/>
          <p:cNvSpPr/>
          <p:nvPr userDrawn="1"/>
        </p:nvSpPr>
        <p:spPr>
          <a:xfrm flipH="1">
            <a:off x="1593063" y="-1633"/>
            <a:ext cx="5957875" cy="5146766"/>
          </a:xfrm>
          <a:prstGeom prst="parallelogram">
            <a:avLst>
              <a:gd name="adj" fmla="val 51542"/>
            </a:avLst>
          </a:prstGeom>
          <a:solidFill>
            <a:srgbClr val="00665F">
              <a:alpha val="6980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Shape 97"/>
          <p:cNvSpPr/>
          <p:nvPr userDrawn="1"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98"/>
          <p:cNvSpPr/>
          <p:nvPr userDrawn="1"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27127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Ref idx="1001">
        <a:schemeClr val="bg2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04900" y="1200150"/>
            <a:ext cx="75819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FF8700"/>
              </a:buClr>
              <a:buSzPts val="3000"/>
              <a:buFont typeface="Roboto"/>
              <a:buChar char="▸"/>
              <a:defRPr sz="30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 b="1">
                <a:solidFill>
                  <a:srgbClr val="FFFFFF"/>
                </a:solidFill>
                <a:latin typeface="Lato Bold"/>
                <a:ea typeface="Roboto"/>
                <a:cs typeface="Lato Bold"/>
                <a:sym typeface="Roboto"/>
              </a:defRPr>
            </a:lvl1pPr>
            <a:lvl2pPr lvl="1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8" r:id="rId1"/>
    <p:sldLayoutId id="2147483661" r:id="rId2"/>
    <p:sldLayoutId id="2147483650" r:id="rId3"/>
    <p:sldLayoutId id="2147483663" r:id="rId4"/>
    <p:sldLayoutId id="2147483651" r:id="rId5"/>
    <p:sldLayoutId id="2147483652" r:id="rId6"/>
    <p:sldLayoutId id="2147483653" r:id="rId7"/>
    <p:sldLayoutId id="2147483657" r:id="rId8"/>
    <p:sldLayoutId id="2147483669" r:id="rId9"/>
    <p:sldLayoutId id="2147483670" r:id="rId10"/>
    <p:sldLayoutId id="2147483671" r:id="rId11"/>
    <p:sldLayoutId id="2147483672" r:id="rId12"/>
    <p:sldLayoutId id="2147483675" r:id="rId13"/>
    <p:sldLayoutId id="2147483676" r:id="rId14"/>
    <p:sldLayoutId id="2147483674" r:id="rId15"/>
    <p:sldLayoutId id="2147483673" r:id="rId16"/>
    <p:sldLayoutId id="2147483677" r:id="rId1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665F"/>
        </a:buClr>
        <a:buFont typeface="Arial"/>
        <a:defRPr sz="1400" b="0" i="0" u="none" strike="noStrike" cap="none">
          <a:solidFill>
            <a:schemeClr val="accent4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2">
            <a:extLst>
              <a:ext uri="{FF2B5EF4-FFF2-40B4-BE49-F238E27FC236}">
                <a16:creationId xmlns:a16="http://schemas.microsoft.com/office/drawing/2014/main" xmlns="" id="{7A97B0B8-926B-4CAB-9D5F-B948AA5453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807" y="2145230"/>
            <a:ext cx="2363338" cy="605435"/>
          </a:xfrm>
          <a:prstGeom prst="rect">
            <a:avLst/>
          </a:prstGeom>
        </p:spPr>
      </p:pic>
      <p:sp>
        <p:nvSpPr>
          <p:cNvPr id="6" name="Rectángulo 6">
            <a:extLst>
              <a:ext uri="{FF2B5EF4-FFF2-40B4-BE49-F238E27FC236}">
                <a16:creationId xmlns:a16="http://schemas.microsoft.com/office/drawing/2014/main" xmlns="" id="{AE98C7E1-FA23-440B-92AF-05C72CF6B3BA}"/>
              </a:ext>
            </a:extLst>
          </p:cNvPr>
          <p:cNvSpPr/>
          <p:nvPr/>
        </p:nvSpPr>
        <p:spPr>
          <a:xfrm>
            <a:off x="641627" y="1682109"/>
            <a:ext cx="5082363" cy="153167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7" name="Conector recto 8">
            <a:extLst>
              <a:ext uri="{FF2B5EF4-FFF2-40B4-BE49-F238E27FC236}">
                <a16:creationId xmlns:a16="http://schemas.microsoft.com/office/drawing/2014/main" xmlns="" id="{B394A2C3-4404-49D2-A899-B1979CFF2C96}"/>
              </a:ext>
            </a:extLst>
          </p:cNvPr>
          <p:cNvCxnSpPr/>
          <p:nvPr/>
        </p:nvCxnSpPr>
        <p:spPr>
          <a:xfrm>
            <a:off x="2981540" y="2085944"/>
            <a:ext cx="0" cy="66472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n 9">
            <a:extLst>
              <a:ext uri="{FF2B5EF4-FFF2-40B4-BE49-F238E27FC236}">
                <a16:creationId xmlns:a16="http://schemas.microsoft.com/office/drawing/2014/main" xmlns="" id="{45A1819F-CC02-4991-B967-FC61741473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86" y="2145228"/>
            <a:ext cx="1913641" cy="621060"/>
          </a:xfrm>
          <a:prstGeom prst="rect">
            <a:avLst/>
          </a:prstGeom>
        </p:spPr>
      </p:pic>
      <p:sp>
        <p:nvSpPr>
          <p:cNvPr id="9" name="CuadroTexto 10"/>
          <p:cNvSpPr txBox="1"/>
          <p:nvPr/>
        </p:nvSpPr>
        <p:spPr>
          <a:xfrm>
            <a:off x="108686" y="3252134"/>
            <a:ext cx="607017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 smtClean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Machine Learning</a:t>
            </a:r>
            <a:endParaRPr lang="es-MX" sz="3200" b="1" dirty="0" smtClean="0">
              <a:solidFill>
                <a:schemeClr val="bg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/>
            <a:r>
              <a:rPr lang="es-MX" sz="2000" dirty="0" smtClean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Introducci</a:t>
            </a:r>
            <a:r>
              <a:rPr lang="es-ES" sz="2000" dirty="0" err="1" smtClean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ón</a:t>
            </a:r>
            <a:r>
              <a:rPr lang="es-ES" sz="2000" dirty="0" smtClean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 Machine </a:t>
            </a:r>
            <a:r>
              <a:rPr lang="es-ES" sz="2000" dirty="0" err="1" smtClean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Learning</a:t>
            </a:r>
            <a:endParaRPr lang="es-MX" sz="2000" dirty="0">
              <a:solidFill>
                <a:schemeClr val="bg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0" name="CuadroTexto 10"/>
          <p:cNvSpPr txBox="1"/>
          <p:nvPr/>
        </p:nvSpPr>
        <p:spPr>
          <a:xfrm>
            <a:off x="6040068" y="4397857"/>
            <a:ext cx="2140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31/Julio/2019</a:t>
            </a:r>
            <a:endParaRPr lang="es-MX" dirty="0">
              <a:solidFill>
                <a:schemeClr val="bg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926504" y="4397857"/>
            <a:ext cx="3743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Le</a:t>
            </a:r>
            <a:r>
              <a:rPr lang="es-ES" dirty="0" err="1" smtClean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ón</a:t>
            </a:r>
            <a:r>
              <a:rPr lang="es-ES" dirty="0" smtClean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Palafox</a:t>
            </a:r>
            <a:endParaRPr lang="es-MX" dirty="0">
              <a:solidFill>
                <a:schemeClr val="bg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ctrTitle" idx="4294967295"/>
          </p:nvPr>
        </p:nvSpPr>
        <p:spPr>
          <a:xfrm>
            <a:off x="1100056" y="2775321"/>
            <a:ext cx="7367587" cy="1160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5400" dirty="0">
              <a:solidFill>
                <a:srgbClr val="00665F"/>
              </a:solidFill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</a:endParaRPr>
          </a:p>
        </p:txBody>
      </p:sp>
      <p:sp>
        <p:nvSpPr>
          <p:cNvPr id="147" name="Shape 147"/>
          <p:cNvSpPr txBox="1">
            <a:spLocks noGrp="1"/>
          </p:cNvSpPr>
          <p:nvPr>
            <p:ph type="subTitle" idx="4294967295"/>
          </p:nvPr>
        </p:nvSpPr>
        <p:spPr>
          <a:xfrm>
            <a:off x="1100056" y="3810000"/>
            <a:ext cx="5900738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>
            <a:spLocks noGrp="1"/>
          </p:cNvSpPr>
          <p:nvPr>
            <p:ph type="body" idx="4294967295"/>
          </p:nvPr>
        </p:nvSpPr>
        <p:spPr>
          <a:xfrm>
            <a:off x="990375" y="1021950"/>
            <a:ext cx="7343100" cy="33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7" name="Shape 167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4" name="Shape 17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5" name="Shape 175"/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6" name="Shape 176"/>
          <p:cNvSpPr txBox="1">
            <a:spLocks noGrp="1"/>
          </p:cNvSpPr>
          <p:nvPr>
            <p:ph type="body" idx="3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081895" y="1874301"/>
            <a:ext cx="6899069" cy="146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800" b="0" i="0" u="none" strike="noStrike" cap="none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/>
            <a:r>
              <a:rPr lang="en-US" sz="6000" dirty="0" smtClean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Gracias</a:t>
            </a:r>
            <a:endParaRPr lang="es-MX" sz="60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pic>
        <p:nvPicPr>
          <p:cNvPr id="4" name="Imagen 2">
            <a:extLst>
              <a:ext uri="{FF2B5EF4-FFF2-40B4-BE49-F238E27FC236}">
                <a16:creationId xmlns:a16="http://schemas.microsoft.com/office/drawing/2014/main" xmlns="" id="{7A97B0B8-926B-4CAB-9D5F-B948AA5453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716" y="562180"/>
            <a:ext cx="1614192" cy="413520"/>
          </a:xfrm>
          <a:prstGeom prst="rect">
            <a:avLst/>
          </a:prstGeom>
        </p:spPr>
      </p:pic>
      <p:pic>
        <p:nvPicPr>
          <p:cNvPr id="6" name="Imagen 9">
            <a:extLst>
              <a:ext uri="{FF2B5EF4-FFF2-40B4-BE49-F238E27FC236}">
                <a16:creationId xmlns:a16="http://schemas.microsoft.com/office/drawing/2014/main" xmlns="" id="{45A1819F-CC02-4991-B967-FC61741473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30" y="556844"/>
            <a:ext cx="1307043" cy="42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7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lliam template">
  <a:themeElements>
    <a:clrScheme name="Personalizado 9">
      <a:dk1>
        <a:sysClr val="windowText" lastClr="000000"/>
      </a:dk1>
      <a:lt1>
        <a:srgbClr val="E6E7E8"/>
      </a:lt1>
      <a:dk2>
        <a:srgbClr val="FFFFFF"/>
      </a:dk2>
      <a:lt2>
        <a:srgbClr val="85898F"/>
      </a:lt2>
      <a:accent1>
        <a:srgbClr val="1DBED0"/>
      </a:accent1>
      <a:accent2>
        <a:srgbClr val="49A4AE"/>
      </a:accent2>
      <a:accent3>
        <a:srgbClr val="367B82"/>
      </a:accent3>
      <a:accent4>
        <a:srgbClr val="158E9B"/>
      </a:accent4>
      <a:accent5>
        <a:srgbClr val="6FDEEA"/>
      </a:accent5>
      <a:accent6>
        <a:srgbClr val="63666B"/>
      </a:accent6>
      <a:hlink>
        <a:srgbClr val="A5A5A5"/>
      </a:hlink>
      <a:folHlink>
        <a:srgbClr val="D8D8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2" id="{379B146D-249C-444C-8810-EE89AD32F9EA}" vid="{6D2F16EB-B5AD-43B4-B7FD-933A401FAFA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 profesores Hipodec 2019 (sencilla) (1)</Template>
  <TotalTime>5</TotalTime>
  <Words>12</Words>
  <Application>Microsoft Macintosh PowerPoint</Application>
  <PresentationFormat>On-screen Show (16:9)</PresentationFormat>
  <Paragraphs>5</Paragraphs>
  <Slides>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Dosis</vt:lpstr>
      <vt:lpstr>Lato Heavy</vt:lpstr>
      <vt:lpstr>Roboto</vt:lpstr>
      <vt:lpstr>Lato Bold</vt:lpstr>
      <vt:lpstr>Wingdings</vt:lpstr>
      <vt:lpstr>Arial</vt:lpstr>
      <vt:lpstr>Lato Light</vt:lpstr>
      <vt:lpstr>Lato</vt:lpstr>
      <vt:lpstr>William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</cp:revision>
  <dcterms:created xsi:type="dcterms:W3CDTF">2019-07-31T05:23:55Z</dcterms:created>
  <dcterms:modified xsi:type="dcterms:W3CDTF">2019-07-31T05:29:12Z</dcterms:modified>
</cp:coreProperties>
</file>